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1" d="100"/>
          <a:sy n="71" d="100"/>
        </p:scale>
        <p:origin x="1330"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sce19011" userId="4dff4ff3-d9e1-42d6-a2c6-de778bf1bad0" providerId="ADAL" clId="{7F9DD16C-BF65-4083-80AF-EBB89FF2BB2A}"/>
    <pc:docChg chg="modSld">
      <pc:chgData name="bsce19011" userId="4dff4ff3-d9e1-42d6-a2c6-de778bf1bad0" providerId="ADAL" clId="{7F9DD16C-BF65-4083-80AF-EBB89FF2BB2A}" dt="2022-12-26T14:17:47.574" v="14" actId="20577"/>
      <pc:docMkLst>
        <pc:docMk/>
      </pc:docMkLst>
      <pc:sldChg chg="modSp mod">
        <pc:chgData name="bsce19011" userId="4dff4ff3-d9e1-42d6-a2c6-de778bf1bad0" providerId="ADAL" clId="{7F9DD16C-BF65-4083-80AF-EBB89FF2BB2A}" dt="2022-12-26T14:17:47.574" v="14" actId="20577"/>
        <pc:sldMkLst>
          <pc:docMk/>
          <pc:sldMk cId="280316088" sldId="299"/>
        </pc:sldMkLst>
        <pc:spChg chg="mod">
          <ac:chgData name="bsce19011" userId="4dff4ff3-d9e1-42d6-a2c6-de778bf1bad0" providerId="ADAL" clId="{7F9DD16C-BF65-4083-80AF-EBB89FF2BB2A}" dt="2022-12-26T14:17:47.574" v="14" actId="20577"/>
          <ac:spMkLst>
            <pc:docMk/>
            <pc:sldMk cId="280316088" sldId="299"/>
            <ac:spMk id="3" creationId="{AB0AB2AC-B7E6-6849-9AE9-697369407F8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a:t>
            </a:r>
            <a:r>
              <a:rPr lang="en-US" sz="2200">
                <a:solidFill>
                  <a:srgbClr val="1C7DDB"/>
                </a:solidFill>
                <a:latin typeface="Abadi" panose="020B0604020104020204" pitchFamily="34" charset="0"/>
              </a:rPr>
              <a:t>com/Arham222/</a:t>
            </a:r>
            <a:r>
              <a:rPr lang="en-US" sz="2200" dirty="0">
                <a:solidFill>
                  <a:srgbClr val="1C7DDB"/>
                </a:solidFill>
                <a:latin typeface="Abadi" panose="020B0604020104020204" pitchFamily="34" charset="0"/>
              </a:rPr>
              <a:t>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1314</TotalTime>
  <Words>1789</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bsce19011</cp:lastModifiedBy>
  <cp:revision>200</cp:revision>
  <dcterms:created xsi:type="dcterms:W3CDTF">2021-04-29T18:58:34Z</dcterms:created>
  <dcterms:modified xsi:type="dcterms:W3CDTF">2022-12-26T14:17:51Z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